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58" r:id="rId3"/>
    <p:sldId id="259" r:id="rId4"/>
    <p:sldId id="260" r:id="rId5"/>
    <p:sldId id="261" r:id="rId6"/>
    <p:sldId id="257" r:id="rId7"/>
    <p:sldId id="263" r:id="rId8"/>
    <p:sldId id="264" r:id="rId9"/>
    <p:sldId id="265" r:id="rId10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3E1"/>
    <a:srgbClr val="B08134"/>
    <a:srgbClr val="E5AA53"/>
    <a:srgbClr val="D39F4C"/>
    <a:srgbClr val="FBF3E3"/>
    <a:srgbClr val="D09946"/>
    <a:srgbClr val="C79340"/>
    <a:srgbClr val="A78752"/>
    <a:srgbClr val="C39045"/>
    <a:srgbClr val="E7B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1" autoAdjust="0"/>
    <p:restoredTop sz="94660"/>
  </p:normalViewPr>
  <p:slideViewPr>
    <p:cSldViewPr snapToGrid="0">
      <p:cViewPr varScale="1">
        <p:scale>
          <a:sx n="84" d="100"/>
          <a:sy n="84" d="100"/>
        </p:scale>
        <p:origin x="27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3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2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0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1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7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4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83B4D-40FC-4BCE-889E-FD235E2DEDEE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7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C06564-7287-4514-8E82-8A01169B9451}"/>
              </a:ext>
            </a:extLst>
          </p:cNvPr>
          <p:cNvSpPr txBox="1"/>
          <p:nvPr/>
        </p:nvSpPr>
        <p:spPr>
          <a:xfrm>
            <a:off x="-4698999" y="1"/>
            <a:ext cx="3416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evol_1980_복도형_중형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AF57E982-0CAE-40BB-94F6-C667ADB2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0007"/>
            <a:ext cx="6858000" cy="8883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D480F-B7E2-4749-A46F-A7280A2A45E5}"/>
              </a:ext>
            </a:extLst>
          </p:cNvPr>
          <p:cNvSpPr txBox="1"/>
          <p:nvPr/>
        </p:nvSpPr>
        <p:spPr>
          <a:xfrm>
            <a:off x="5472801" y="8773350"/>
            <a:ext cx="1039197" cy="22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주동 내 배치</a:t>
            </a:r>
            <a:endParaRPr lang="en-US" sz="933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3220083-D469-4857-BD13-25DEF2CFC2B3}"/>
              </a:ext>
            </a:extLst>
          </p:cNvPr>
          <p:cNvSpPr/>
          <p:nvPr/>
        </p:nvSpPr>
        <p:spPr>
          <a:xfrm>
            <a:off x="5872163" y="7865270"/>
            <a:ext cx="152400" cy="164306"/>
          </a:xfrm>
          <a:custGeom>
            <a:avLst/>
            <a:gdLst>
              <a:gd name="connsiteX0" fmla="*/ 0 w 147638"/>
              <a:gd name="connsiteY0" fmla="*/ 169069 h 169069"/>
              <a:gd name="connsiteX1" fmla="*/ 147638 w 147638"/>
              <a:gd name="connsiteY1" fmla="*/ 157163 h 169069"/>
              <a:gd name="connsiteX2" fmla="*/ 142875 w 147638"/>
              <a:gd name="connsiteY2" fmla="*/ 0 h 169069"/>
              <a:gd name="connsiteX3" fmla="*/ 4763 w 147638"/>
              <a:gd name="connsiteY3" fmla="*/ 7144 h 169069"/>
              <a:gd name="connsiteX4" fmla="*/ 0 w 147638"/>
              <a:gd name="connsiteY4" fmla="*/ 169069 h 169069"/>
              <a:gd name="connsiteX0" fmla="*/ 4762 w 152400"/>
              <a:gd name="connsiteY0" fmla="*/ 169069 h 169069"/>
              <a:gd name="connsiteX1" fmla="*/ 152400 w 152400"/>
              <a:gd name="connsiteY1" fmla="*/ 157163 h 169069"/>
              <a:gd name="connsiteX2" fmla="*/ 147637 w 152400"/>
              <a:gd name="connsiteY2" fmla="*/ 0 h 169069"/>
              <a:gd name="connsiteX3" fmla="*/ 0 w 152400"/>
              <a:gd name="connsiteY3" fmla="*/ 9525 h 169069"/>
              <a:gd name="connsiteX4" fmla="*/ 4762 w 152400"/>
              <a:gd name="connsiteY4" fmla="*/ 169069 h 169069"/>
              <a:gd name="connsiteX0" fmla="*/ 4762 w 154781"/>
              <a:gd name="connsiteY0" fmla="*/ 169069 h 169069"/>
              <a:gd name="connsiteX1" fmla="*/ 154781 w 154781"/>
              <a:gd name="connsiteY1" fmla="*/ 159544 h 169069"/>
              <a:gd name="connsiteX2" fmla="*/ 147637 w 154781"/>
              <a:gd name="connsiteY2" fmla="*/ 0 h 169069"/>
              <a:gd name="connsiteX3" fmla="*/ 0 w 154781"/>
              <a:gd name="connsiteY3" fmla="*/ 9525 h 169069"/>
              <a:gd name="connsiteX4" fmla="*/ 4762 w 154781"/>
              <a:gd name="connsiteY4" fmla="*/ 169069 h 169069"/>
              <a:gd name="connsiteX0" fmla="*/ 4762 w 154781"/>
              <a:gd name="connsiteY0" fmla="*/ 159544 h 159544"/>
              <a:gd name="connsiteX1" fmla="*/ 154781 w 154781"/>
              <a:gd name="connsiteY1" fmla="*/ 150019 h 159544"/>
              <a:gd name="connsiteX2" fmla="*/ 147637 w 154781"/>
              <a:gd name="connsiteY2" fmla="*/ 0 h 159544"/>
              <a:gd name="connsiteX3" fmla="*/ 0 w 154781"/>
              <a:gd name="connsiteY3" fmla="*/ 0 h 159544"/>
              <a:gd name="connsiteX4" fmla="*/ 4762 w 154781"/>
              <a:gd name="connsiteY4" fmla="*/ 159544 h 159544"/>
              <a:gd name="connsiteX0" fmla="*/ 4762 w 154781"/>
              <a:gd name="connsiteY0" fmla="*/ 164306 h 164306"/>
              <a:gd name="connsiteX1" fmla="*/ 154781 w 154781"/>
              <a:gd name="connsiteY1" fmla="*/ 154781 h 164306"/>
              <a:gd name="connsiteX2" fmla="*/ 147637 w 154781"/>
              <a:gd name="connsiteY2" fmla="*/ 0 h 164306"/>
              <a:gd name="connsiteX3" fmla="*/ 0 w 154781"/>
              <a:gd name="connsiteY3" fmla="*/ 4762 h 164306"/>
              <a:gd name="connsiteX4" fmla="*/ 4762 w 154781"/>
              <a:gd name="connsiteY4" fmla="*/ 164306 h 164306"/>
              <a:gd name="connsiteX0" fmla="*/ 4762 w 152400"/>
              <a:gd name="connsiteY0" fmla="*/ 164306 h 164306"/>
              <a:gd name="connsiteX1" fmla="*/ 152400 w 152400"/>
              <a:gd name="connsiteY1" fmla="*/ 164306 h 164306"/>
              <a:gd name="connsiteX2" fmla="*/ 147637 w 152400"/>
              <a:gd name="connsiteY2" fmla="*/ 0 h 164306"/>
              <a:gd name="connsiteX3" fmla="*/ 0 w 152400"/>
              <a:gd name="connsiteY3" fmla="*/ 4762 h 164306"/>
              <a:gd name="connsiteX4" fmla="*/ 4762 w 152400"/>
              <a:gd name="connsiteY4" fmla="*/ 164306 h 164306"/>
              <a:gd name="connsiteX0" fmla="*/ 4762 w 152400"/>
              <a:gd name="connsiteY0" fmla="*/ 164306 h 164306"/>
              <a:gd name="connsiteX1" fmla="*/ 152400 w 152400"/>
              <a:gd name="connsiteY1" fmla="*/ 157162 h 164306"/>
              <a:gd name="connsiteX2" fmla="*/ 147637 w 152400"/>
              <a:gd name="connsiteY2" fmla="*/ 0 h 164306"/>
              <a:gd name="connsiteX3" fmla="*/ 0 w 152400"/>
              <a:gd name="connsiteY3" fmla="*/ 4762 h 164306"/>
              <a:gd name="connsiteX4" fmla="*/ 4762 w 152400"/>
              <a:gd name="connsiteY4" fmla="*/ 164306 h 164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64306">
                <a:moveTo>
                  <a:pt x="4762" y="164306"/>
                </a:moveTo>
                <a:lnTo>
                  <a:pt x="152400" y="157162"/>
                </a:lnTo>
                <a:lnTo>
                  <a:pt x="147637" y="0"/>
                </a:lnTo>
                <a:lnTo>
                  <a:pt x="0" y="4762"/>
                </a:lnTo>
                <a:lnTo>
                  <a:pt x="4762" y="164306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38100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692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853488-6F38-45A1-B9AA-543E33E5C028}"/>
              </a:ext>
            </a:extLst>
          </p:cNvPr>
          <p:cNvSpPr txBox="1"/>
          <p:nvPr/>
        </p:nvSpPr>
        <p:spPr>
          <a:xfrm>
            <a:off x="-4699000" y="1"/>
            <a:ext cx="373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evol_1980_복도형_대형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30EC78D1-BE8C-4E79-8630-35B70C5C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3596"/>
            <a:ext cx="6858000" cy="8896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686837-291F-4E9A-AE62-B441F4B11A95}"/>
              </a:ext>
            </a:extLst>
          </p:cNvPr>
          <p:cNvSpPr txBox="1"/>
          <p:nvPr/>
        </p:nvSpPr>
        <p:spPr>
          <a:xfrm>
            <a:off x="5520032" y="8760879"/>
            <a:ext cx="1040697" cy="229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주동 내 배치</a:t>
            </a:r>
            <a:endParaRPr lang="en-US" sz="933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45ADA-9C23-40A8-A9A4-DEADD348206B}"/>
              </a:ext>
            </a:extLst>
          </p:cNvPr>
          <p:cNvSpPr txBox="1"/>
          <p:nvPr/>
        </p:nvSpPr>
        <p:spPr>
          <a:xfrm>
            <a:off x="2094475" y="2123991"/>
            <a:ext cx="376888" cy="419052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933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DB959-FFE9-4CD8-AE1D-BF8C8EA23AD6}"/>
              </a:ext>
            </a:extLst>
          </p:cNvPr>
          <p:cNvSpPr txBox="1"/>
          <p:nvPr/>
        </p:nvSpPr>
        <p:spPr>
          <a:xfrm>
            <a:off x="4584345" y="2642971"/>
            <a:ext cx="376888" cy="419052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933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1844A-4B7A-46B0-A883-A1F2751CDE8E}"/>
              </a:ext>
            </a:extLst>
          </p:cNvPr>
          <p:cNvSpPr txBox="1"/>
          <p:nvPr/>
        </p:nvSpPr>
        <p:spPr>
          <a:xfrm>
            <a:off x="4170397" y="4434689"/>
            <a:ext cx="376888" cy="419052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933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67057-14C7-45C2-8C29-30A451BBADFC}"/>
              </a:ext>
            </a:extLst>
          </p:cNvPr>
          <p:cNvSpPr txBox="1"/>
          <p:nvPr/>
        </p:nvSpPr>
        <p:spPr>
          <a:xfrm>
            <a:off x="2335433" y="4379086"/>
            <a:ext cx="376888" cy="419052"/>
          </a:xfrm>
          <a:prstGeom prst="rect">
            <a:avLst/>
          </a:prstGeom>
          <a:solidFill>
            <a:srgbClr val="D099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933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거실</a:t>
            </a:r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DD085E-DC5F-4DDF-A8D0-E51DE26879BA}"/>
              </a:ext>
            </a:extLst>
          </p:cNvPr>
          <p:cNvSpPr txBox="1"/>
          <p:nvPr/>
        </p:nvSpPr>
        <p:spPr>
          <a:xfrm>
            <a:off x="3750275" y="1870678"/>
            <a:ext cx="481910" cy="574260"/>
          </a:xfrm>
          <a:prstGeom prst="rect">
            <a:avLst/>
          </a:prstGeom>
          <a:solidFill>
            <a:srgbClr val="C7934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933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주방</a:t>
            </a:r>
            <a:r>
              <a: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/</a:t>
            </a:r>
          </a:p>
          <a:p>
            <a:pPr algn="ctr"/>
            <a:r>
              <a:rPr lang="ko-KR" altLang="en-US" sz="933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식당</a:t>
            </a:r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D8669-2110-4BB2-8403-540E61492FBF}"/>
              </a:ext>
            </a:extLst>
          </p:cNvPr>
          <p:cNvSpPr txBox="1"/>
          <p:nvPr/>
        </p:nvSpPr>
        <p:spPr>
          <a:xfrm>
            <a:off x="4670849" y="1704752"/>
            <a:ext cx="339784" cy="419052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933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48D3D-F44C-4174-A729-787375A0A3C3}"/>
              </a:ext>
            </a:extLst>
          </p:cNvPr>
          <p:cNvSpPr txBox="1"/>
          <p:nvPr/>
        </p:nvSpPr>
        <p:spPr>
          <a:xfrm>
            <a:off x="2306603" y="5461685"/>
            <a:ext cx="339811" cy="419052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933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DEDD0-1FF5-4B68-A5E8-F21285580100}"/>
              </a:ext>
            </a:extLst>
          </p:cNvPr>
          <p:cNvSpPr txBox="1"/>
          <p:nvPr/>
        </p:nvSpPr>
        <p:spPr>
          <a:xfrm>
            <a:off x="4197187" y="5491408"/>
            <a:ext cx="438648" cy="139684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33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2718BB-B1FE-4671-A433-3A0A62C68E26}"/>
              </a:ext>
            </a:extLst>
          </p:cNvPr>
          <p:cNvSpPr txBox="1"/>
          <p:nvPr/>
        </p:nvSpPr>
        <p:spPr>
          <a:xfrm>
            <a:off x="2094477" y="1041391"/>
            <a:ext cx="438648" cy="41905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933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복도</a:t>
            </a:r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B32CB-4CF7-4EB9-9A78-D4310E370970}"/>
              </a:ext>
            </a:extLst>
          </p:cNvPr>
          <p:cNvSpPr txBox="1"/>
          <p:nvPr/>
        </p:nvSpPr>
        <p:spPr>
          <a:xfrm>
            <a:off x="3061404" y="1698126"/>
            <a:ext cx="126640" cy="2793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933" b="1">
                <a:latin typeface="본고딕 KR" panose="020B0500000000000000" pitchFamily="34" charset="-127"/>
                <a:ea typeface="본고딕 KR" panose="020B0500000000000000" pitchFamily="34" charset="-127"/>
              </a:rPr>
              <a:t>현관</a:t>
            </a:r>
            <a:endParaRPr lang="en-US" altLang="ko-KR" sz="933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AE733A75-4051-4E86-A1BD-00EB3C1C49C3}"/>
              </a:ext>
            </a:extLst>
          </p:cNvPr>
          <p:cNvSpPr/>
          <p:nvPr/>
        </p:nvSpPr>
        <p:spPr>
          <a:xfrm>
            <a:off x="6205537" y="8174831"/>
            <a:ext cx="152399" cy="152400"/>
          </a:xfrm>
          <a:custGeom>
            <a:avLst/>
            <a:gdLst>
              <a:gd name="connsiteX0" fmla="*/ 0 w 157162"/>
              <a:gd name="connsiteY0" fmla="*/ 116682 h 152400"/>
              <a:gd name="connsiteX1" fmla="*/ 119062 w 157162"/>
              <a:gd name="connsiteY1" fmla="*/ 152400 h 152400"/>
              <a:gd name="connsiteX2" fmla="*/ 157162 w 157162"/>
              <a:gd name="connsiteY2" fmla="*/ 26194 h 152400"/>
              <a:gd name="connsiteX3" fmla="*/ 33337 w 157162"/>
              <a:gd name="connsiteY3" fmla="*/ 0 h 152400"/>
              <a:gd name="connsiteX4" fmla="*/ 0 w 157162"/>
              <a:gd name="connsiteY4" fmla="*/ 116682 h 152400"/>
              <a:gd name="connsiteX0" fmla="*/ 0 w 152399"/>
              <a:gd name="connsiteY0" fmla="*/ 116682 h 152400"/>
              <a:gd name="connsiteX1" fmla="*/ 119062 w 152399"/>
              <a:gd name="connsiteY1" fmla="*/ 152400 h 152400"/>
              <a:gd name="connsiteX2" fmla="*/ 152399 w 152399"/>
              <a:gd name="connsiteY2" fmla="*/ 33337 h 152400"/>
              <a:gd name="connsiteX3" fmla="*/ 33337 w 152399"/>
              <a:gd name="connsiteY3" fmla="*/ 0 h 152400"/>
              <a:gd name="connsiteX4" fmla="*/ 0 w 152399"/>
              <a:gd name="connsiteY4" fmla="*/ 116682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399" h="152400">
                <a:moveTo>
                  <a:pt x="0" y="116682"/>
                </a:moveTo>
                <a:lnTo>
                  <a:pt x="119062" y="152400"/>
                </a:lnTo>
                <a:lnTo>
                  <a:pt x="152399" y="33337"/>
                </a:lnTo>
                <a:lnTo>
                  <a:pt x="33337" y="0"/>
                </a:lnTo>
                <a:lnTo>
                  <a:pt x="0" y="116682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38100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1261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1CE46593-43D7-41B5-A5BD-E4D41B31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414" y="0"/>
            <a:ext cx="6263171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99606-A836-4A00-8401-066E0CE6177E}"/>
              </a:ext>
            </a:extLst>
          </p:cNvPr>
          <p:cNvSpPr txBox="1"/>
          <p:nvPr/>
        </p:nvSpPr>
        <p:spPr>
          <a:xfrm>
            <a:off x="-4698999" y="1"/>
            <a:ext cx="3898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evol_1990_계단실형_중형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A0436-28D6-4B2B-8358-D45E9FA33900}"/>
              </a:ext>
            </a:extLst>
          </p:cNvPr>
          <p:cNvSpPr txBox="1"/>
          <p:nvPr/>
        </p:nvSpPr>
        <p:spPr>
          <a:xfrm>
            <a:off x="5218089" y="1709516"/>
            <a:ext cx="1069612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주동 내 배치</a:t>
            </a:r>
            <a:endParaRPr lang="en-US" sz="933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D283A5BE-E8F7-495D-B4EF-2E41EFF4EDFD}"/>
              </a:ext>
            </a:extLst>
          </p:cNvPr>
          <p:cNvSpPr/>
          <p:nvPr/>
        </p:nvSpPr>
        <p:spPr>
          <a:xfrm>
            <a:off x="6135686" y="885825"/>
            <a:ext cx="179388" cy="219075"/>
          </a:xfrm>
          <a:custGeom>
            <a:avLst/>
            <a:gdLst>
              <a:gd name="connsiteX0" fmla="*/ 53975 w 190500"/>
              <a:gd name="connsiteY0" fmla="*/ 0 h 219075"/>
              <a:gd name="connsiteX1" fmla="*/ 190500 w 190500"/>
              <a:gd name="connsiteY1" fmla="*/ 28575 h 219075"/>
              <a:gd name="connsiteX2" fmla="*/ 149225 w 190500"/>
              <a:gd name="connsiteY2" fmla="*/ 219075 h 219075"/>
              <a:gd name="connsiteX3" fmla="*/ 0 w 190500"/>
              <a:gd name="connsiteY3" fmla="*/ 187325 h 219075"/>
              <a:gd name="connsiteX4" fmla="*/ 53975 w 190500"/>
              <a:gd name="connsiteY4" fmla="*/ 0 h 219075"/>
              <a:gd name="connsiteX0" fmla="*/ 34925 w 171450"/>
              <a:gd name="connsiteY0" fmla="*/ 0 h 219075"/>
              <a:gd name="connsiteX1" fmla="*/ 171450 w 171450"/>
              <a:gd name="connsiteY1" fmla="*/ 28575 h 219075"/>
              <a:gd name="connsiteX2" fmla="*/ 130175 w 171450"/>
              <a:gd name="connsiteY2" fmla="*/ 219075 h 219075"/>
              <a:gd name="connsiteX3" fmla="*/ 0 w 171450"/>
              <a:gd name="connsiteY3" fmla="*/ 206375 h 219075"/>
              <a:gd name="connsiteX4" fmla="*/ 34925 w 171450"/>
              <a:gd name="connsiteY4" fmla="*/ 0 h 219075"/>
              <a:gd name="connsiteX0" fmla="*/ 44450 w 180975"/>
              <a:gd name="connsiteY0" fmla="*/ 0 h 219075"/>
              <a:gd name="connsiteX1" fmla="*/ 180975 w 180975"/>
              <a:gd name="connsiteY1" fmla="*/ 28575 h 219075"/>
              <a:gd name="connsiteX2" fmla="*/ 139700 w 180975"/>
              <a:gd name="connsiteY2" fmla="*/ 219075 h 219075"/>
              <a:gd name="connsiteX3" fmla="*/ 0 w 180975"/>
              <a:gd name="connsiteY3" fmla="*/ 200025 h 219075"/>
              <a:gd name="connsiteX4" fmla="*/ 44450 w 180975"/>
              <a:gd name="connsiteY4" fmla="*/ 0 h 219075"/>
              <a:gd name="connsiteX0" fmla="*/ 38100 w 174625"/>
              <a:gd name="connsiteY0" fmla="*/ 0 h 219075"/>
              <a:gd name="connsiteX1" fmla="*/ 174625 w 174625"/>
              <a:gd name="connsiteY1" fmla="*/ 28575 h 219075"/>
              <a:gd name="connsiteX2" fmla="*/ 133350 w 174625"/>
              <a:gd name="connsiteY2" fmla="*/ 219075 h 219075"/>
              <a:gd name="connsiteX3" fmla="*/ 0 w 174625"/>
              <a:gd name="connsiteY3" fmla="*/ 196850 h 219075"/>
              <a:gd name="connsiteX4" fmla="*/ 38100 w 174625"/>
              <a:gd name="connsiteY4" fmla="*/ 0 h 219075"/>
              <a:gd name="connsiteX0" fmla="*/ 42863 w 179388"/>
              <a:gd name="connsiteY0" fmla="*/ 0 h 219075"/>
              <a:gd name="connsiteX1" fmla="*/ 179388 w 179388"/>
              <a:gd name="connsiteY1" fmla="*/ 28575 h 219075"/>
              <a:gd name="connsiteX2" fmla="*/ 138113 w 179388"/>
              <a:gd name="connsiteY2" fmla="*/ 219075 h 219075"/>
              <a:gd name="connsiteX3" fmla="*/ 0 w 179388"/>
              <a:gd name="connsiteY3" fmla="*/ 194469 h 219075"/>
              <a:gd name="connsiteX4" fmla="*/ 42863 w 179388"/>
              <a:gd name="connsiteY4" fmla="*/ 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388" h="219075">
                <a:moveTo>
                  <a:pt x="42863" y="0"/>
                </a:moveTo>
                <a:lnTo>
                  <a:pt x="179388" y="28575"/>
                </a:lnTo>
                <a:lnTo>
                  <a:pt x="138113" y="219075"/>
                </a:lnTo>
                <a:lnTo>
                  <a:pt x="0" y="194469"/>
                </a:lnTo>
                <a:lnTo>
                  <a:pt x="42863" y="0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38100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0947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D4E61ED6-826D-4D66-B26C-B26050597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91" y="0"/>
            <a:ext cx="6353023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5353C-2E36-4119-947C-B62DB739F879}"/>
              </a:ext>
            </a:extLst>
          </p:cNvPr>
          <p:cNvSpPr txBox="1"/>
          <p:nvPr/>
        </p:nvSpPr>
        <p:spPr>
          <a:xfrm>
            <a:off x="-4698999" y="1"/>
            <a:ext cx="384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evol_1990_계단실형_대형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AC736-AE92-47C5-89A3-E23F6B4814E0}"/>
              </a:ext>
            </a:extLst>
          </p:cNvPr>
          <p:cNvSpPr txBox="1"/>
          <p:nvPr/>
        </p:nvSpPr>
        <p:spPr>
          <a:xfrm>
            <a:off x="5261690" y="1499969"/>
            <a:ext cx="1069612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주동 내 배치</a:t>
            </a:r>
            <a:endParaRPr lang="en-US" sz="933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AE72DCC6-5E01-47DC-A959-6AE8E0F0219F}"/>
              </a:ext>
            </a:extLst>
          </p:cNvPr>
          <p:cNvSpPr/>
          <p:nvPr/>
        </p:nvSpPr>
        <p:spPr>
          <a:xfrm>
            <a:off x="6238875" y="497681"/>
            <a:ext cx="185738" cy="176213"/>
          </a:xfrm>
          <a:custGeom>
            <a:avLst/>
            <a:gdLst>
              <a:gd name="connsiteX0" fmla="*/ 23813 w 185738"/>
              <a:gd name="connsiteY0" fmla="*/ 195263 h 195263"/>
              <a:gd name="connsiteX1" fmla="*/ 185738 w 185738"/>
              <a:gd name="connsiteY1" fmla="*/ 145257 h 195263"/>
              <a:gd name="connsiteX2" fmla="*/ 154781 w 185738"/>
              <a:gd name="connsiteY2" fmla="*/ 0 h 195263"/>
              <a:gd name="connsiteX3" fmla="*/ 0 w 185738"/>
              <a:gd name="connsiteY3" fmla="*/ 35719 h 195263"/>
              <a:gd name="connsiteX4" fmla="*/ 23813 w 185738"/>
              <a:gd name="connsiteY4" fmla="*/ 195263 h 195263"/>
              <a:gd name="connsiteX0" fmla="*/ 30957 w 185738"/>
              <a:gd name="connsiteY0" fmla="*/ 176213 h 176213"/>
              <a:gd name="connsiteX1" fmla="*/ 185738 w 185738"/>
              <a:gd name="connsiteY1" fmla="*/ 145257 h 176213"/>
              <a:gd name="connsiteX2" fmla="*/ 154781 w 185738"/>
              <a:gd name="connsiteY2" fmla="*/ 0 h 176213"/>
              <a:gd name="connsiteX3" fmla="*/ 0 w 185738"/>
              <a:gd name="connsiteY3" fmla="*/ 35719 h 176213"/>
              <a:gd name="connsiteX4" fmla="*/ 30957 w 185738"/>
              <a:gd name="connsiteY4" fmla="*/ 176213 h 17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8" h="176213">
                <a:moveTo>
                  <a:pt x="30957" y="176213"/>
                </a:moveTo>
                <a:lnTo>
                  <a:pt x="185738" y="145257"/>
                </a:lnTo>
                <a:lnTo>
                  <a:pt x="154781" y="0"/>
                </a:lnTo>
                <a:lnTo>
                  <a:pt x="0" y="35719"/>
                </a:lnTo>
                <a:lnTo>
                  <a:pt x="30957" y="176213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38100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5928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3F16A214-C4EA-4471-993E-2DEDFE4FA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207" y="0"/>
            <a:ext cx="6343589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DB805-7020-41BA-AF21-B28E20F8CE0E}"/>
              </a:ext>
            </a:extLst>
          </p:cNvPr>
          <p:cNvSpPr txBox="1"/>
          <p:nvPr/>
        </p:nvSpPr>
        <p:spPr>
          <a:xfrm>
            <a:off x="-4699000" y="1"/>
            <a:ext cx="248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evol_2000_중형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BCBC4-EFC4-42F6-B0A7-C34182DE056E}"/>
              </a:ext>
            </a:extLst>
          </p:cNvPr>
          <p:cNvSpPr txBox="1"/>
          <p:nvPr/>
        </p:nvSpPr>
        <p:spPr>
          <a:xfrm>
            <a:off x="5262750" y="8913896"/>
            <a:ext cx="1069612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주동 내 배치</a:t>
            </a:r>
            <a:endParaRPr lang="en-US" sz="933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160AF-2B6A-4D90-BF09-F5035B0293CB}"/>
              </a:ext>
            </a:extLst>
          </p:cNvPr>
          <p:cNvSpPr txBox="1"/>
          <p:nvPr/>
        </p:nvSpPr>
        <p:spPr>
          <a:xfrm>
            <a:off x="4406904" y="3548227"/>
            <a:ext cx="266699" cy="369332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1CE03-7A48-49F2-B282-37CB088D7F0E}"/>
              </a:ext>
            </a:extLst>
          </p:cNvPr>
          <p:cNvSpPr txBox="1"/>
          <p:nvPr/>
        </p:nvSpPr>
        <p:spPr>
          <a:xfrm>
            <a:off x="4311655" y="5002376"/>
            <a:ext cx="266699" cy="369332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A3BF9-8475-4602-B1F7-A887B636BB09}"/>
              </a:ext>
            </a:extLst>
          </p:cNvPr>
          <p:cNvSpPr txBox="1"/>
          <p:nvPr/>
        </p:nvSpPr>
        <p:spPr>
          <a:xfrm>
            <a:off x="2038355" y="5027777"/>
            <a:ext cx="266699" cy="369332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C3024-C801-49D3-8FD7-8B5D73888364}"/>
              </a:ext>
            </a:extLst>
          </p:cNvPr>
          <p:cNvSpPr txBox="1"/>
          <p:nvPr/>
        </p:nvSpPr>
        <p:spPr>
          <a:xfrm>
            <a:off x="3409958" y="3567274"/>
            <a:ext cx="330196" cy="492443"/>
          </a:xfrm>
          <a:prstGeom prst="rect">
            <a:avLst/>
          </a:prstGeom>
          <a:solidFill>
            <a:srgbClr val="D39F4C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주방</a:t>
            </a:r>
            <a:r>
              <a:rPr lang="en-US" altLang="ko-KR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/</a:t>
            </a: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식당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A0594-5A09-40D6-9967-5ADC3B9A48FA}"/>
              </a:ext>
            </a:extLst>
          </p:cNvPr>
          <p:cNvSpPr txBox="1"/>
          <p:nvPr/>
        </p:nvSpPr>
        <p:spPr>
          <a:xfrm>
            <a:off x="3048011" y="4894428"/>
            <a:ext cx="330196" cy="369332"/>
          </a:xfrm>
          <a:prstGeom prst="rect">
            <a:avLst/>
          </a:prstGeom>
          <a:solidFill>
            <a:srgbClr val="E5AA5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거실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3C22E3-0D2C-4C72-BB30-7979131D832D}"/>
              </a:ext>
            </a:extLst>
          </p:cNvPr>
          <p:cNvSpPr txBox="1"/>
          <p:nvPr/>
        </p:nvSpPr>
        <p:spPr>
          <a:xfrm>
            <a:off x="4305303" y="4284827"/>
            <a:ext cx="266699" cy="246221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 err="1">
                <a:latin typeface="본고딕 KR" panose="020B0500000000000000" pitchFamily="34" charset="-127"/>
                <a:ea typeface="본고딕 KR" panose="020B0500000000000000" pitchFamily="34" charset="-127"/>
              </a:rPr>
              <a:t>드레스룸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E7550-8273-4F69-9F47-B92D138A454B}"/>
              </a:ext>
            </a:extLst>
          </p:cNvPr>
          <p:cNvSpPr txBox="1"/>
          <p:nvPr/>
        </p:nvSpPr>
        <p:spPr>
          <a:xfrm>
            <a:off x="3276602" y="3052927"/>
            <a:ext cx="374649" cy="123111"/>
          </a:xfrm>
          <a:prstGeom prst="rect">
            <a:avLst/>
          </a:prstGeom>
          <a:solidFill>
            <a:srgbClr val="FBF3E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D77A2C-BADD-4AC2-B1BC-52E1EE70BACD}"/>
              </a:ext>
            </a:extLst>
          </p:cNvPr>
          <p:cNvSpPr txBox="1"/>
          <p:nvPr/>
        </p:nvSpPr>
        <p:spPr>
          <a:xfrm>
            <a:off x="4375152" y="3173581"/>
            <a:ext cx="374649" cy="123111"/>
          </a:xfrm>
          <a:prstGeom prst="rect">
            <a:avLst/>
          </a:prstGeom>
          <a:solidFill>
            <a:srgbClr val="FBF3E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2882B-7DE0-47CF-AED3-0F2BFA22D8FB}"/>
              </a:ext>
            </a:extLst>
          </p:cNvPr>
          <p:cNvSpPr txBox="1"/>
          <p:nvPr/>
        </p:nvSpPr>
        <p:spPr>
          <a:xfrm>
            <a:off x="4267202" y="5923129"/>
            <a:ext cx="374649" cy="123111"/>
          </a:xfrm>
          <a:prstGeom prst="rect">
            <a:avLst/>
          </a:prstGeom>
          <a:solidFill>
            <a:srgbClr val="FBF3E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9E2CA-E90E-4284-B279-B011E1307412}"/>
              </a:ext>
            </a:extLst>
          </p:cNvPr>
          <p:cNvSpPr txBox="1"/>
          <p:nvPr/>
        </p:nvSpPr>
        <p:spPr>
          <a:xfrm>
            <a:off x="1962152" y="5846927"/>
            <a:ext cx="374649" cy="123111"/>
          </a:xfrm>
          <a:prstGeom prst="rect">
            <a:avLst/>
          </a:prstGeom>
          <a:solidFill>
            <a:srgbClr val="FBF3E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07C45-04E3-44C1-8680-C9C3C95897FA}"/>
              </a:ext>
            </a:extLst>
          </p:cNvPr>
          <p:cNvSpPr txBox="1"/>
          <p:nvPr/>
        </p:nvSpPr>
        <p:spPr>
          <a:xfrm>
            <a:off x="3035301" y="5923129"/>
            <a:ext cx="374649" cy="123111"/>
          </a:xfrm>
          <a:prstGeom prst="rect">
            <a:avLst/>
          </a:prstGeom>
          <a:solidFill>
            <a:srgbClr val="FBF3E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30B69EE3-35D7-41CF-8A35-1AD17B837724}"/>
              </a:ext>
            </a:extLst>
          </p:cNvPr>
          <p:cNvSpPr/>
          <p:nvPr/>
        </p:nvSpPr>
        <p:spPr>
          <a:xfrm>
            <a:off x="6057900" y="8353425"/>
            <a:ext cx="301625" cy="266700"/>
          </a:xfrm>
          <a:custGeom>
            <a:avLst/>
            <a:gdLst>
              <a:gd name="connsiteX0" fmla="*/ 241300 w 301625"/>
              <a:gd name="connsiteY0" fmla="*/ 266700 h 266700"/>
              <a:gd name="connsiteX1" fmla="*/ 301625 w 301625"/>
              <a:gd name="connsiteY1" fmla="*/ 41275 h 266700"/>
              <a:gd name="connsiteX2" fmla="*/ 152400 w 301625"/>
              <a:gd name="connsiteY2" fmla="*/ 0 h 266700"/>
              <a:gd name="connsiteX3" fmla="*/ 120650 w 301625"/>
              <a:gd name="connsiteY3" fmla="*/ 111125 h 266700"/>
              <a:gd name="connsiteX4" fmla="*/ 28575 w 301625"/>
              <a:gd name="connsiteY4" fmla="*/ 85725 h 266700"/>
              <a:gd name="connsiteX5" fmla="*/ 0 w 301625"/>
              <a:gd name="connsiteY5" fmla="*/ 190500 h 266700"/>
              <a:gd name="connsiteX6" fmla="*/ 241300 w 301625"/>
              <a:gd name="connsiteY6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625" h="266700">
                <a:moveTo>
                  <a:pt x="241300" y="266700"/>
                </a:moveTo>
                <a:lnTo>
                  <a:pt x="301625" y="41275"/>
                </a:lnTo>
                <a:lnTo>
                  <a:pt x="152400" y="0"/>
                </a:lnTo>
                <a:lnTo>
                  <a:pt x="120650" y="111125"/>
                </a:lnTo>
                <a:lnTo>
                  <a:pt x="28575" y="85725"/>
                </a:lnTo>
                <a:lnTo>
                  <a:pt x="0" y="190500"/>
                </a:lnTo>
                <a:lnTo>
                  <a:pt x="241300" y="266700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38100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4315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F0F44E35-AD40-4CDA-B359-B13946356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683"/>
            <a:ext cx="6858000" cy="9048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AD968-ED11-4619-B611-C77CF641AFB1}"/>
              </a:ext>
            </a:extLst>
          </p:cNvPr>
          <p:cNvSpPr txBox="1"/>
          <p:nvPr/>
        </p:nvSpPr>
        <p:spPr>
          <a:xfrm>
            <a:off x="-4698999" y="-1"/>
            <a:ext cx="40059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evol_2010_탑상형_중앙부</a:t>
            </a: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84365DA4-2182-4849-A694-2DE926991942}"/>
              </a:ext>
            </a:extLst>
          </p:cNvPr>
          <p:cNvSpPr/>
          <p:nvPr/>
        </p:nvSpPr>
        <p:spPr>
          <a:xfrm>
            <a:off x="5415210" y="7885956"/>
            <a:ext cx="282330" cy="404675"/>
          </a:xfrm>
          <a:custGeom>
            <a:avLst/>
            <a:gdLst>
              <a:gd name="connsiteX0" fmla="*/ 88106 w 214312"/>
              <a:gd name="connsiteY0" fmla="*/ 0 h 307181"/>
              <a:gd name="connsiteX1" fmla="*/ 190500 w 214312"/>
              <a:gd name="connsiteY1" fmla="*/ 26193 h 307181"/>
              <a:gd name="connsiteX2" fmla="*/ 154781 w 214312"/>
              <a:gd name="connsiteY2" fmla="*/ 126206 h 307181"/>
              <a:gd name="connsiteX3" fmla="*/ 214312 w 214312"/>
              <a:gd name="connsiteY3" fmla="*/ 145256 h 307181"/>
              <a:gd name="connsiteX4" fmla="*/ 169069 w 214312"/>
              <a:gd name="connsiteY4" fmla="*/ 307181 h 307181"/>
              <a:gd name="connsiteX5" fmla="*/ 0 w 214312"/>
              <a:gd name="connsiteY5" fmla="*/ 250031 h 307181"/>
              <a:gd name="connsiteX6" fmla="*/ 88106 w 214312"/>
              <a:gd name="connsiteY6" fmla="*/ 0 h 30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312" h="307181">
                <a:moveTo>
                  <a:pt x="88106" y="0"/>
                </a:moveTo>
                <a:lnTo>
                  <a:pt x="190500" y="26193"/>
                </a:lnTo>
                <a:lnTo>
                  <a:pt x="154781" y="126206"/>
                </a:lnTo>
                <a:lnTo>
                  <a:pt x="214312" y="145256"/>
                </a:lnTo>
                <a:lnTo>
                  <a:pt x="169069" y="307181"/>
                </a:lnTo>
                <a:lnTo>
                  <a:pt x="0" y="250031"/>
                </a:lnTo>
                <a:lnTo>
                  <a:pt x="88106" y="0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38100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A813-EA9E-48C9-B919-6C8D53307035}"/>
              </a:ext>
            </a:extLst>
          </p:cNvPr>
          <p:cNvSpPr txBox="1"/>
          <p:nvPr/>
        </p:nvSpPr>
        <p:spPr>
          <a:xfrm>
            <a:off x="5169139" y="8807491"/>
            <a:ext cx="1056816" cy="25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67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주동 내 배치</a:t>
            </a:r>
            <a:endParaRPr lang="en-US" sz="1067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ACB23-80BD-4CE9-9862-A385FD4B6E1B}"/>
              </a:ext>
            </a:extLst>
          </p:cNvPr>
          <p:cNvSpPr txBox="1"/>
          <p:nvPr/>
        </p:nvSpPr>
        <p:spPr>
          <a:xfrm>
            <a:off x="3742704" y="3310922"/>
            <a:ext cx="263508" cy="243275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 err="1">
                <a:latin typeface="본고딕 KR" panose="020B0500000000000000" pitchFamily="34" charset="-127"/>
                <a:ea typeface="본고딕 KR" panose="020B0500000000000000" pitchFamily="34" charset="-127"/>
              </a:rPr>
              <a:t>드레스룸</a:t>
            </a:r>
            <a:endParaRPr lang="en-US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1183D-5DF8-48D4-8BCF-60F789D1B737}"/>
              </a:ext>
            </a:extLst>
          </p:cNvPr>
          <p:cNvSpPr txBox="1"/>
          <p:nvPr/>
        </p:nvSpPr>
        <p:spPr>
          <a:xfrm>
            <a:off x="4467354" y="3554198"/>
            <a:ext cx="263508" cy="121638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0625-56AC-4FDC-AFEB-9E3C082892AD}"/>
              </a:ext>
            </a:extLst>
          </p:cNvPr>
          <p:cNvSpPr txBox="1"/>
          <p:nvPr/>
        </p:nvSpPr>
        <p:spPr>
          <a:xfrm>
            <a:off x="1424449" y="4614512"/>
            <a:ext cx="263508" cy="121638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4CC94-8709-4548-9ABB-CFB8E5DA9070}"/>
              </a:ext>
            </a:extLst>
          </p:cNvPr>
          <p:cNvSpPr txBox="1"/>
          <p:nvPr/>
        </p:nvSpPr>
        <p:spPr>
          <a:xfrm>
            <a:off x="2371829" y="4984680"/>
            <a:ext cx="263508" cy="121638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ADB53-D4D1-430A-8C8E-CE9EE5FB0E27}"/>
              </a:ext>
            </a:extLst>
          </p:cNvPr>
          <p:cNvSpPr txBox="1"/>
          <p:nvPr/>
        </p:nvSpPr>
        <p:spPr>
          <a:xfrm>
            <a:off x="4498725" y="4771361"/>
            <a:ext cx="263508" cy="121638"/>
          </a:xfrm>
          <a:prstGeom prst="rect">
            <a:avLst/>
          </a:prstGeom>
          <a:solidFill>
            <a:srgbClr val="CD9D4D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거실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6E87C-E2B7-4493-9737-647147C99A64}"/>
              </a:ext>
            </a:extLst>
          </p:cNvPr>
          <p:cNvSpPr txBox="1"/>
          <p:nvPr/>
        </p:nvSpPr>
        <p:spPr>
          <a:xfrm>
            <a:off x="3300385" y="5128981"/>
            <a:ext cx="442317" cy="121638"/>
          </a:xfrm>
          <a:prstGeom prst="rect">
            <a:avLst/>
          </a:prstGeom>
          <a:solidFill>
            <a:srgbClr val="E5B05D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주방</a:t>
            </a:r>
            <a:r>
              <a:rPr lang="en-US" altLang="ko-KR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/</a:t>
            </a:r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식당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B37312-743D-4351-8A65-57611104B0DA}"/>
              </a:ext>
            </a:extLst>
          </p:cNvPr>
          <p:cNvSpPr txBox="1"/>
          <p:nvPr/>
        </p:nvSpPr>
        <p:spPr>
          <a:xfrm>
            <a:off x="5245339" y="4670976"/>
            <a:ext cx="310561" cy="121638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AE659C-DE10-45FE-AA8F-4FACA42B249F}"/>
              </a:ext>
            </a:extLst>
          </p:cNvPr>
          <p:cNvSpPr txBox="1"/>
          <p:nvPr/>
        </p:nvSpPr>
        <p:spPr>
          <a:xfrm>
            <a:off x="5245339" y="3698502"/>
            <a:ext cx="310561" cy="121638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73F19A-BA07-4C9F-B637-3C32E86BDE01}"/>
              </a:ext>
            </a:extLst>
          </p:cNvPr>
          <p:cNvSpPr txBox="1"/>
          <p:nvPr/>
        </p:nvSpPr>
        <p:spPr>
          <a:xfrm>
            <a:off x="4266590" y="5681097"/>
            <a:ext cx="310561" cy="121638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CEA7AF-95B9-4874-B3A5-6506F876EBC1}"/>
              </a:ext>
            </a:extLst>
          </p:cNvPr>
          <p:cNvSpPr txBox="1"/>
          <p:nvPr/>
        </p:nvSpPr>
        <p:spPr>
          <a:xfrm>
            <a:off x="2246352" y="5687369"/>
            <a:ext cx="310561" cy="121638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5ED21-E58F-43C8-AC64-0070AB930F8F}"/>
              </a:ext>
            </a:extLst>
          </p:cNvPr>
          <p:cNvSpPr txBox="1"/>
          <p:nvPr/>
        </p:nvSpPr>
        <p:spPr>
          <a:xfrm>
            <a:off x="1399355" y="5323475"/>
            <a:ext cx="310561" cy="121638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39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7A8B30FE-093D-46AB-92D5-D492D51E6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488"/>
            <a:ext cx="6858000" cy="9043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7C093-DE6B-493C-BC9B-3A8DA8914307}"/>
              </a:ext>
            </a:extLst>
          </p:cNvPr>
          <p:cNvSpPr txBox="1"/>
          <p:nvPr/>
        </p:nvSpPr>
        <p:spPr>
          <a:xfrm>
            <a:off x="-4927600" y="221734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evol_2010_탑상형_단부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A6E41D31-5781-41BC-9933-6B6E15E6ABB3}"/>
              </a:ext>
            </a:extLst>
          </p:cNvPr>
          <p:cNvSpPr/>
          <p:nvPr/>
        </p:nvSpPr>
        <p:spPr>
          <a:xfrm>
            <a:off x="5816600" y="7439025"/>
            <a:ext cx="295275" cy="428625"/>
          </a:xfrm>
          <a:custGeom>
            <a:avLst/>
            <a:gdLst>
              <a:gd name="connsiteX0" fmla="*/ 161925 w 295275"/>
              <a:gd name="connsiteY0" fmla="*/ 428625 h 428625"/>
              <a:gd name="connsiteX1" fmla="*/ 295275 w 295275"/>
              <a:gd name="connsiteY1" fmla="*/ 69850 h 428625"/>
              <a:gd name="connsiteX2" fmla="*/ 82550 w 295275"/>
              <a:gd name="connsiteY2" fmla="*/ 0 h 428625"/>
              <a:gd name="connsiteX3" fmla="*/ 0 w 295275"/>
              <a:gd name="connsiteY3" fmla="*/ 212725 h 428625"/>
              <a:gd name="connsiteX4" fmla="*/ 50800 w 295275"/>
              <a:gd name="connsiteY4" fmla="*/ 228600 h 428625"/>
              <a:gd name="connsiteX5" fmla="*/ 22225 w 295275"/>
              <a:gd name="connsiteY5" fmla="*/ 311150 h 428625"/>
              <a:gd name="connsiteX6" fmla="*/ 57150 w 295275"/>
              <a:gd name="connsiteY6" fmla="*/ 327025 h 428625"/>
              <a:gd name="connsiteX7" fmla="*/ 34925 w 295275"/>
              <a:gd name="connsiteY7" fmla="*/ 396875 h 428625"/>
              <a:gd name="connsiteX8" fmla="*/ 161925 w 295275"/>
              <a:gd name="connsiteY8" fmla="*/ 428625 h 428625"/>
              <a:gd name="connsiteX0" fmla="*/ 161925 w 295275"/>
              <a:gd name="connsiteY0" fmla="*/ 428625 h 428625"/>
              <a:gd name="connsiteX1" fmla="*/ 295275 w 295275"/>
              <a:gd name="connsiteY1" fmla="*/ 69850 h 428625"/>
              <a:gd name="connsiteX2" fmla="*/ 82550 w 295275"/>
              <a:gd name="connsiteY2" fmla="*/ 0 h 428625"/>
              <a:gd name="connsiteX3" fmla="*/ 0 w 295275"/>
              <a:gd name="connsiteY3" fmla="*/ 212725 h 428625"/>
              <a:gd name="connsiteX4" fmla="*/ 50800 w 295275"/>
              <a:gd name="connsiteY4" fmla="*/ 228600 h 428625"/>
              <a:gd name="connsiteX5" fmla="*/ 22225 w 295275"/>
              <a:gd name="connsiteY5" fmla="*/ 311150 h 428625"/>
              <a:gd name="connsiteX6" fmla="*/ 57150 w 295275"/>
              <a:gd name="connsiteY6" fmla="*/ 327025 h 428625"/>
              <a:gd name="connsiteX7" fmla="*/ 34925 w 295275"/>
              <a:gd name="connsiteY7" fmla="*/ 384969 h 428625"/>
              <a:gd name="connsiteX8" fmla="*/ 161925 w 295275"/>
              <a:gd name="connsiteY8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75" h="428625">
                <a:moveTo>
                  <a:pt x="161925" y="428625"/>
                </a:moveTo>
                <a:lnTo>
                  <a:pt x="295275" y="69850"/>
                </a:lnTo>
                <a:lnTo>
                  <a:pt x="82550" y="0"/>
                </a:lnTo>
                <a:lnTo>
                  <a:pt x="0" y="212725"/>
                </a:lnTo>
                <a:lnTo>
                  <a:pt x="50800" y="228600"/>
                </a:lnTo>
                <a:lnTo>
                  <a:pt x="22225" y="311150"/>
                </a:lnTo>
                <a:lnTo>
                  <a:pt x="57150" y="327025"/>
                </a:lnTo>
                <a:lnTo>
                  <a:pt x="34925" y="384969"/>
                </a:lnTo>
                <a:lnTo>
                  <a:pt x="161925" y="428625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38100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712C2-2F9E-4EF0-9F06-FECEE083C8DD}"/>
              </a:ext>
            </a:extLst>
          </p:cNvPr>
          <p:cNvSpPr txBox="1"/>
          <p:nvPr/>
        </p:nvSpPr>
        <p:spPr>
          <a:xfrm>
            <a:off x="5169139" y="8807491"/>
            <a:ext cx="1056816" cy="25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67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주동 내 배치</a:t>
            </a:r>
            <a:endParaRPr lang="en-US" sz="1067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6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75274909-6FDB-4741-B585-54067F9F5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0854"/>
            <a:ext cx="6858000" cy="9082292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33319A7-47A7-4CBF-BAA1-C11CB0882A8F}"/>
              </a:ext>
            </a:extLst>
          </p:cNvPr>
          <p:cNvSpPr/>
          <p:nvPr/>
        </p:nvSpPr>
        <p:spPr>
          <a:xfrm>
            <a:off x="6042025" y="7578725"/>
            <a:ext cx="428625" cy="520700"/>
          </a:xfrm>
          <a:custGeom>
            <a:avLst/>
            <a:gdLst>
              <a:gd name="connsiteX0" fmla="*/ 428625 w 428625"/>
              <a:gd name="connsiteY0" fmla="*/ 215900 h 520700"/>
              <a:gd name="connsiteX1" fmla="*/ 234950 w 428625"/>
              <a:gd name="connsiteY1" fmla="*/ 0 h 520700"/>
              <a:gd name="connsiteX2" fmla="*/ 0 w 428625"/>
              <a:gd name="connsiteY2" fmla="*/ 228600 h 520700"/>
              <a:gd name="connsiteX3" fmla="*/ 88900 w 428625"/>
              <a:gd name="connsiteY3" fmla="*/ 311150 h 520700"/>
              <a:gd name="connsiteX4" fmla="*/ 3175 w 428625"/>
              <a:gd name="connsiteY4" fmla="*/ 403225 h 520700"/>
              <a:gd name="connsiteX5" fmla="*/ 120650 w 428625"/>
              <a:gd name="connsiteY5" fmla="*/ 520700 h 520700"/>
              <a:gd name="connsiteX6" fmla="*/ 428625 w 428625"/>
              <a:gd name="connsiteY6" fmla="*/ 2159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8625" h="520700">
                <a:moveTo>
                  <a:pt x="428625" y="215900"/>
                </a:moveTo>
                <a:lnTo>
                  <a:pt x="234950" y="0"/>
                </a:lnTo>
                <a:lnTo>
                  <a:pt x="0" y="228600"/>
                </a:lnTo>
                <a:lnTo>
                  <a:pt x="88900" y="311150"/>
                </a:lnTo>
                <a:lnTo>
                  <a:pt x="3175" y="403225"/>
                </a:lnTo>
                <a:lnTo>
                  <a:pt x="120650" y="520700"/>
                </a:lnTo>
                <a:lnTo>
                  <a:pt x="428625" y="215900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38100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0AB7F-BE9A-4A08-9179-9F8A5BC0DC6C}"/>
              </a:ext>
            </a:extLst>
          </p:cNvPr>
          <p:cNvSpPr txBox="1"/>
          <p:nvPr/>
        </p:nvSpPr>
        <p:spPr>
          <a:xfrm>
            <a:off x="5169139" y="8807491"/>
            <a:ext cx="1056816" cy="25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67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주동 내 배치</a:t>
            </a:r>
            <a:endParaRPr lang="en-US" sz="1067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C7585-38F8-469D-B310-CD0195050A01}"/>
              </a:ext>
            </a:extLst>
          </p:cNvPr>
          <p:cNvSpPr txBox="1"/>
          <p:nvPr/>
        </p:nvSpPr>
        <p:spPr>
          <a:xfrm>
            <a:off x="-4354830" y="30854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evol_2010_혼합형</a:t>
            </a:r>
          </a:p>
        </p:txBody>
      </p:sp>
    </p:spTree>
    <p:extLst>
      <p:ext uri="{BB962C8B-B14F-4D97-AF65-F5344CB8AC3E}">
        <p14:creationId xmlns:p14="http://schemas.microsoft.com/office/powerpoint/2010/main" val="136082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7FB6B43B-2595-42D4-B8B9-5BC3A00CE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5276"/>
            <a:ext cx="6858000" cy="8933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6AB5C-D563-488B-A530-67585E30A93F}"/>
              </a:ext>
            </a:extLst>
          </p:cNvPr>
          <p:cNvSpPr txBox="1"/>
          <p:nvPr/>
        </p:nvSpPr>
        <p:spPr>
          <a:xfrm>
            <a:off x="-4160520" y="10527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evol_2010_원룸형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133B38-C48D-4F84-AC5C-690B83D8C5D0}"/>
              </a:ext>
            </a:extLst>
          </p:cNvPr>
          <p:cNvSpPr/>
          <p:nvPr/>
        </p:nvSpPr>
        <p:spPr>
          <a:xfrm rot="20395529">
            <a:off x="5627334" y="8144553"/>
            <a:ext cx="341683" cy="145120"/>
          </a:xfrm>
          <a:prstGeom prst="rect">
            <a:avLst/>
          </a:prstGeom>
          <a:solidFill>
            <a:srgbClr val="FFFFFF">
              <a:alpha val="70980"/>
            </a:srgbClr>
          </a:solidFill>
          <a:ln w="38100">
            <a:solidFill>
              <a:srgbClr val="3333B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440E8-ED9A-4551-8802-8DD0DE16A29B}"/>
              </a:ext>
            </a:extLst>
          </p:cNvPr>
          <p:cNvSpPr txBox="1"/>
          <p:nvPr/>
        </p:nvSpPr>
        <p:spPr>
          <a:xfrm>
            <a:off x="5556489" y="8785247"/>
            <a:ext cx="1056816" cy="25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67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주동 내 배치</a:t>
            </a:r>
            <a:endParaRPr lang="en-US" sz="1067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19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</TotalTime>
  <Words>122</Words>
  <Application>Microsoft Office PowerPoint</Application>
  <PresentationFormat>Letter 용지(8.5x11in)</PresentationFormat>
  <Paragraphs>65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본고딕 KR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의순</dc:creator>
  <cp:lastModifiedBy>안 의순</cp:lastModifiedBy>
  <cp:revision>21</cp:revision>
  <dcterms:created xsi:type="dcterms:W3CDTF">2020-12-14T11:12:03Z</dcterms:created>
  <dcterms:modified xsi:type="dcterms:W3CDTF">2020-12-14T14:19:17Z</dcterms:modified>
</cp:coreProperties>
</file>